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8958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487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9649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21869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 ponu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229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alebo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50935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59214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7809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438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718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38199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007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99408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1569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0918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9815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12C0B-4575-4F31-8AB2-5C11F9EB0FC3}" type="datetimeFigureOut">
              <a:rPr lang="sk-SK" smtClean="0"/>
              <a:t>21. 5. 2024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59A6D73-C551-4FCA-88A7-A83C8AAE6A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673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89213" y="1957590"/>
            <a:ext cx="8915399" cy="1944709"/>
          </a:xfrm>
        </p:spPr>
        <p:txBody>
          <a:bodyPr/>
          <a:lstStyle/>
          <a:p>
            <a:r>
              <a:rPr lang="sk-SK" dirty="0"/>
              <a:t>A </a:t>
            </a:r>
            <a:r>
              <a:rPr lang="sk-SK" dirty="0" err="1"/>
              <a:t>munka</a:t>
            </a:r>
            <a:r>
              <a:rPr lang="sk-SK" dirty="0"/>
              <a:t> </a:t>
            </a:r>
            <a:r>
              <a:rPr lang="sk-SK" dirty="0" err="1"/>
              <a:t>címe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err="1"/>
              <a:t>Hallgató</a:t>
            </a:r>
            <a:r>
              <a:rPr lang="sk-SK" dirty="0"/>
              <a:t> </a:t>
            </a:r>
            <a:r>
              <a:rPr lang="sk-SK" dirty="0" err="1"/>
              <a:t>neve</a:t>
            </a:r>
            <a:r>
              <a:rPr lang="sk-SK" dirty="0"/>
              <a:t>:</a:t>
            </a:r>
          </a:p>
          <a:p>
            <a:r>
              <a:rPr lang="sk-SK" dirty="0" err="1"/>
              <a:t>Akadémiai</a:t>
            </a:r>
            <a:r>
              <a:rPr lang="sk-SK" dirty="0"/>
              <a:t> </a:t>
            </a:r>
            <a:r>
              <a:rPr lang="sk-SK" dirty="0" err="1"/>
              <a:t>év</a:t>
            </a:r>
            <a:r>
              <a:rPr lang="sk-SK" dirty="0"/>
              <a:t>:</a:t>
            </a:r>
          </a:p>
          <a:p>
            <a:r>
              <a:rPr lang="sk-SK" dirty="0" err="1"/>
              <a:t>Témavezető</a:t>
            </a:r>
            <a:r>
              <a:rPr lang="sk-SK" dirty="0"/>
              <a:t>:</a:t>
            </a:r>
          </a:p>
          <a:p>
            <a:r>
              <a:rPr lang="sk-SK" dirty="0" err="1"/>
              <a:t>Opponens</a:t>
            </a:r>
            <a:r>
              <a:rPr lang="sk-SK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71309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/>
              <a:t> </a:t>
            </a:r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                                           </a:t>
            </a:r>
            <a:r>
              <a:rPr lang="sk-SK" dirty="0" err="1"/>
              <a:t>Köszönöm</a:t>
            </a:r>
            <a:r>
              <a:rPr lang="sk-SK" dirty="0"/>
              <a:t> a </a:t>
            </a:r>
            <a:r>
              <a:rPr lang="sk-SK" dirty="0" err="1"/>
              <a:t>figyelmet</a:t>
            </a:r>
            <a:r>
              <a:rPr lang="sk-SK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63857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Munka</a:t>
            </a:r>
            <a:r>
              <a:rPr lang="sk-SK" dirty="0"/>
              <a:t> </a:t>
            </a:r>
            <a:r>
              <a:rPr lang="sk-SK" dirty="0" err="1"/>
              <a:t>témája</a:t>
            </a:r>
            <a:r>
              <a:rPr lang="sk-SK" dirty="0"/>
              <a:t> </a:t>
            </a:r>
            <a:r>
              <a:rPr lang="sk-SK" dirty="0" err="1"/>
              <a:t>és</a:t>
            </a:r>
            <a:r>
              <a:rPr lang="sk-SK" dirty="0"/>
              <a:t> </a:t>
            </a:r>
            <a:r>
              <a:rPr lang="sk-SK" dirty="0" err="1"/>
              <a:t>célja</a:t>
            </a:r>
            <a:r>
              <a:rPr lang="sk-SK" dirty="0"/>
              <a:t>(i)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 </a:t>
            </a:r>
            <a:r>
              <a:rPr lang="sk-SK" dirty="0" err="1"/>
              <a:t>munka</a:t>
            </a:r>
            <a:r>
              <a:rPr lang="sk-SK" dirty="0"/>
              <a:t> </a:t>
            </a:r>
            <a:r>
              <a:rPr lang="sk-SK" dirty="0" err="1"/>
              <a:t>témája</a:t>
            </a:r>
            <a:r>
              <a:rPr lang="sk-SK" dirty="0"/>
              <a:t>:</a:t>
            </a:r>
          </a:p>
          <a:p>
            <a:endParaRPr lang="sk-SK" dirty="0"/>
          </a:p>
          <a:p>
            <a:endParaRPr lang="sk-SK" dirty="0"/>
          </a:p>
          <a:p>
            <a:r>
              <a:rPr lang="sk-SK" dirty="0" err="1"/>
              <a:t>Célja</a:t>
            </a:r>
            <a:r>
              <a:rPr lang="sk-SK" dirty="0"/>
              <a:t>(i):</a:t>
            </a:r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3110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Elméleti</a:t>
            </a:r>
            <a:r>
              <a:rPr lang="sk-SK" dirty="0"/>
              <a:t> </a:t>
            </a:r>
            <a:r>
              <a:rPr lang="sk-SK" dirty="0" err="1"/>
              <a:t>rész</a:t>
            </a:r>
            <a:r>
              <a:rPr lang="sk-SK" dirty="0"/>
              <a:t>/ </a:t>
            </a:r>
            <a:r>
              <a:rPr lang="sk-SK" dirty="0" err="1"/>
              <a:t>elméleti</a:t>
            </a:r>
            <a:r>
              <a:rPr lang="sk-SK" dirty="0"/>
              <a:t> </a:t>
            </a:r>
            <a:r>
              <a:rPr lang="sk-SK" dirty="0" err="1"/>
              <a:t>kiindulópontok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 </a:t>
            </a:r>
            <a:r>
              <a:rPr lang="sk-SK" dirty="0" err="1"/>
              <a:t>munka</a:t>
            </a:r>
            <a:r>
              <a:rPr lang="sk-SK" dirty="0"/>
              <a:t> </a:t>
            </a:r>
            <a:r>
              <a:rPr lang="sk-SK" dirty="0" err="1"/>
              <a:t>elméleti</a:t>
            </a:r>
            <a:r>
              <a:rPr lang="sk-SK" dirty="0"/>
              <a:t> </a:t>
            </a:r>
            <a:r>
              <a:rPr lang="sk-SK" dirty="0" err="1"/>
              <a:t>fejezeteinek</a:t>
            </a:r>
            <a:r>
              <a:rPr lang="sk-SK" dirty="0"/>
              <a:t> </a:t>
            </a:r>
            <a:r>
              <a:rPr lang="sk-SK" dirty="0" err="1"/>
              <a:t>tartalma</a:t>
            </a:r>
            <a:r>
              <a:rPr lang="sk-SK" dirty="0"/>
              <a:t> </a:t>
            </a:r>
            <a:r>
              <a:rPr lang="sk-SK" dirty="0" err="1"/>
              <a:t>pontokban</a:t>
            </a:r>
            <a:r>
              <a:rPr lang="sk-SK" dirty="0"/>
              <a:t> </a:t>
            </a:r>
            <a:r>
              <a:rPr lang="sk-SK" dirty="0" err="1"/>
              <a:t>röviden</a:t>
            </a:r>
            <a:r>
              <a:rPr lang="sk-SK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585357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Kutatási</a:t>
            </a:r>
            <a:r>
              <a:rPr lang="sk-SK" dirty="0"/>
              <a:t> </a:t>
            </a:r>
            <a:r>
              <a:rPr lang="sk-SK" dirty="0" err="1"/>
              <a:t>rész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témája</a:t>
            </a:r>
            <a:r>
              <a:rPr lang="sk-SK" dirty="0"/>
              <a:t>, </a:t>
            </a:r>
            <a:r>
              <a:rPr lang="sk-SK" dirty="0" err="1"/>
              <a:t>kutatási</a:t>
            </a:r>
            <a:r>
              <a:rPr lang="sk-SK" dirty="0"/>
              <a:t> </a:t>
            </a:r>
            <a:r>
              <a:rPr lang="sk-SK" dirty="0" err="1"/>
              <a:t>probléma</a:t>
            </a:r>
            <a:r>
              <a:rPr lang="sk-SK" dirty="0"/>
              <a:t>:</a:t>
            </a:r>
          </a:p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célja</a:t>
            </a:r>
            <a:r>
              <a:rPr lang="sk-SK" dirty="0"/>
              <a:t>:</a:t>
            </a:r>
          </a:p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kérdései</a:t>
            </a:r>
            <a:r>
              <a:rPr lang="sk-SK" dirty="0"/>
              <a:t> </a:t>
            </a:r>
            <a:r>
              <a:rPr lang="sk-SK" dirty="0" err="1"/>
              <a:t>vagy</a:t>
            </a:r>
            <a:r>
              <a:rPr lang="sk-SK" dirty="0"/>
              <a:t> </a:t>
            </a:r>
            <a:r>
              <a:rPr lang="sk-SK" dirty="0" err="1"/>
              <a:t>hipotézisei</a:t>
            </a:r>
            <a:r>
              <a:rPr lang="sk-SK" dirty="0"/>
              <a:t>:</a:t>
            </a:r>
          </a:p>
          <a:p>
            <a:pPr marL="0" indent="0">
              <a:buNone/>
            </a:pPr>
            <a:r>
              <a:rPr lang="sk-SK" dirty="0"/>
              <a:t>-</a:t>
            </a:r>
          </a:p>
          <a:p>
            <a:pPr marL="0" indent="0">
              <a:buNone/>
            </a:pPr>
            <a:r>
              <a:rPr lang="sk-SK" dirty="0"/>
              <a:t>-</a:t>
            </a:r>
          </a:p>
          <a:p>
            <a:pPr marL="0" indent="0">
              <a:buNone/>
            </a:pPr>
            <a:r>
              <a:rPr lang="sk-SK" dirty="0"/>
              <a:t>-</a:t>
            </a:r>
          </a:p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módszerei</a:t>
            </a:r>
            <a:r>
              <a:rPr lang="sk-SK" dirty="0"/>
              <a:t>, </a:t>
            </a:r>
            <a:r>
              <a:rPr lang="sk-SK" dirty="0" err="1"/>
              <a:t>eszközei</a:t>
            </a:r>
            <a:r>
              <a:rPr lang="sk-SK" dirty="0"/>
              <a:t>:</a:t>
            </a:r>
          </a:p>
          <a:p>
            <a:r>
              <a:rPr lang="sk-SK" dirty="0" err="1"/>
              <a:t>Kutatási</a:t>
            </a:r>
            <a:r>
              <a:rPr lang="sk-SK" dirty="0"/>
              <a:t> </a:t>
            </a:r>
            <a:r>
              <a:rPr lang="sk-SK" dirty="0" err="1"/>
              <a:t>minta</a:t>
            </a:r>
            <a:r>
              <a:rPr lang="sk-SK" dirty="0"/>
              <a:t>:</a:t>
            </a:r>
          </a:p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menetének</a:t>
            </a:r>
            <a:r>
              <a:rPr lang="sk-SK" dirty="0"/>
              <a:t> </a:t>
            </a:r>
            <a:r>
              <a:rPr lang="sk-SK" dirty="0" err="1"/>
              <a:t>rövid</a:t>
            </a:r>
            <a:r>
              <a:rPr lang="sk-SK" dirty="0"/>
              <a:t> </a:t>
            </a:r>
            <a:r>
              <a:rPr lang="sk-SK" dirty="0" err="1"/>
              <a:t>ismertetése</a:t>
            </a:r>
            <a:r>
              <a:rPr lang="sk-SK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88327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79687"/>
          </a:xfrm>
        </p:spPr>
        <p:txBody>
          <a:bodyPr>
            <a:normAutofit/>
          </a:bodyPr>
          <a:lstStyle/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eredményeinek</a:t>
            </a:r>
            <a:r>
              <a:rPr lang="sk-SK" dirty="0"/>
              <a:t> </a:t>
            </a:r>
            <a:r>
              <a:rPr lang="sk-SK" dirty="0" err="1"/>
              <a:t>ismertetése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89212" y="1545465"/>
            <a:ext cx="8915400" cy="4365757"/>
          </a:xfrm>
        </p:spPr>
        <p:txBody>
          <a:bodyPr/>
          <a:lstStyle/>
          <a:p>
            <a:r>
              <a:rPr lang="sk-SK" dirty="0"/>
              <a:t>röviden: </a:t>
            </a:r>
            <a:r>
              <a:rPr lang="hu-HU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foglalja </a:t>
            </a:r>
            <a:r>
              <a:rPr lang="hu-HU" b="0" i="0" dirty="0" smtClean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össze </a:t>
            </a:r>
            <a:r>
              <a:rPr lang="hu-HU" b="0" i="0" dirty="0">
                <a:solidFill>
                  <a:srgbClr val="404040"/>
                </a:solidFill>
                <a:effectLst/>
                <a:highlight>
                  <a:srgbClr val="FFFFFF"/>
                </a:highlight>
                <a:latin typeface="century gothic" panose="020B0502020202020204" pitchFamily="34" charset="0"/>
              </a:rPr>
              <a:t>a vizsgálati kérdésekre / hipotézisekre kapott válaszokat, eredményeket! </a:t>
            </a:r>
          </a:p>
          <a:p>
            <a:r>
              <a:rPr lang="sk-SK" dirty="0" err="1"/>
              <a:t>néhány</a:t>
            </a:r>
            <a:r>
              <a:rPr lang="sk-SK" dirty="0"/>
              <a:t> </a:t>
            </a:r>
            <a:r>
              <a:rPr lang="sk-SK" dirty="0" err="1"/>
              <a:t>fontosabb</a:t>
            </a:r>
            <a:r>
              <a:rPr lang="sk-SK" dirty="0"/>
              <a:t> grafikon, </a:t>
            </a:r>
            <a:r>
              <a:rPr lang="sk-SK" dirty="0" err="1"/>
              <a:t>ábra</a:t>
            </a:r>
            <a:r>
              <a:rPr lang="sk-SK" dirty="0"/>
              <a:t>, </a:t>
            </a:r>
            <a:r>
              <a:rPr lang="sk-SK" dirty="0" err="1"/>
              <a:t>táblázat</a:t>
            </a:r>
            <a:r>
              <a:rPr lang="sk-SK" dirty="0"/>
              <a:t>  </a:t>
            </a:r>
            <a:r>
              <a:rPr lang="sk-SK" dirty="0" err="1"/>
              <a:t>betehető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2223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50521"/>
          </a:xfrm>
        </p:spPr>
        <p:txBody>
          <a:bodyPr>
            <a:normAutofit/>
          </a:bodyPr>
          <a:lstStyle/>
          <a:p>
            <a:r>
              <a:rPr lang="sk-SK" dirty="0" err="1"/>
              <a:t>Kutatás</a:t>
            </a:r>
            <a:r>
              <a:rPr lang="sk-SK" dirty="0"/>
              <a:t> </a:t>
            </a:r>
            <a:r>
              <a:rPr lang="sk-SK" dirty="0" err="1"/>
              <a:t>eredményeinek</a:t>
            </a:r>
            <a:r>
              <a:rPr lang="sk-SK" dirty="0"/>
              <a:t> </a:t>
            </a:r>
            <a:r>
              <a:rPr lang="sk-SK" dirty="0" err="1"/>
              <a:t>ismertetése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2589212" y="1474631"/>
            <a:ext cx="8915400" cy="4436591"/>
          </a:xfrm>
        </p:spPr>
        <p:txBody>
          <a:bodyPr/>
          <a:lstStyle/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endParaRPr lang="sk-SK" dirty="0"/>
          </a:p>
          <a:p>
            <a:r>
              <a:rPr lang="sk-SK" dirty="0" err="1"/>
              <a:t>Végére</a:t>
            </a:r>
            <a:r>
              <a:rPr lang="sk-SK" dirty="0"/>
              <a:t>: </a:t>
            </a:r>
            <a:r>
              <a:rPr lang="sk-SK" dirty="0" err="1"/>
              <a:t>Összegzés</a:t>
            </a:r>
            <a:r>
              <a:rPr lang="sk-SK" dirty="0"/>
              <a:t>, </a:t>
            </a:r>
            <a:r>
              <a:rPr lang="sk-SK" dirty="0" err="1"/>
              <a:t>konklúzió</a:t>
            </a:r>
            <a:r>
              <a:rPr lang="sk-SK" dirty="0"/>
              <a:t>  </a:t>
            </a:r>
            <a:r>
              <a:rPr lang="sk-SK" dirty="0" err="1"/>
              <a:t>és</a:t>
            </a:r>
            <a:r>
              <a:rPr lang="sk-SK" dirty="0"/>
              <a:t> </a:t>
            </a:r>
            <a:r>
              <a:rPr lang="sk-SK" dirty="0" err="1"/>
              <a:t>ajánlások</a:t>
            </a:r>
            <a:r>
              <a:rPr lang="sk-SK" dirty="0"/>
              <a:t>: 2-3 </a:t>
            </a:r>
            <a:r>
              <a:rPr lang="sk-SK" dirty="0" err="1"/>
              <a:t>mondatban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92792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/>
              <a:t>                                   BÍRÁLATOKBAN  SZEREPLŐ KÉRDÉSEK</a:t>
            </a:r>
          </a:p>
        </p:txBody>
      </p:sp>
    </p:spTree>
    <p:extLst>
      <p:ext uri="{BB962C8B-B14F-4D97-AF65-F5344CB8AC3E}">
        <p14:creationId xmlns:p14="http://schemas.microsoft.com/office/powerpoint/2010/main" val="3526100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Témavezető</a:t>
            </a:r>
            <a:r>
              <a:rPr lang="sk-SK" dirty="0"/>
              <a:t> </a:t>
            </a:r>
            <a:r>
              <a:rPr lang="sk-SK" dirty="0" err="1"/>
              <a:t>kérdései</a:t>
            </a:r>
            <a:r>
              <a:rPr lang="sk-SK" dirty="0"/>
              <a:t> </a:t>
            </a:r>
            <a:r>
              <a:rPr lang="sk-SK" dirty="0" err="1"/>
              <a:t>és</a:t>
            </a:r>
            <a:r>
              <a:rPr lang="sk-SK" dirty="0"/>
              <a:t> </a:t>
            </a:r>
            <a:r>
              <a:rPr lang="sk-SK" dirty="0" err="1"/>
              <a:t>azok</a:t>
            </a:r>
            <a:r>
              <a:rPr lang="sk-SK" dirty="0"/>
              <a:t>  </a:t>
            </a:r>
            <a:r>
              <a:rPr lang="sk-SK" dirty="0" err="1"/>
              <a:t>megválaszolása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29286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Opponenes</a:t>
            </a:r>
            <a:r>
              <a:rPr lang="sk-SK" dirty="0"/>
              <a:t> </a:t>
            </a:r>
            <a:r>
              <a:rPr lang="sk-SK" dirty="0" err="1"/>
              <a:t>kérdései</a:t>
            </a:r>
            <a:r>
              <a:rPr lang="sk-SK" dirty="0"/>
              <a:t> </a:t>
            </a:r>
            <a:r>
              <a:rPr lang="sk-SK" dirty="0" err="1"/>
              <a:t>és</a:t>
            </a:r>
            <a:r>
              <a:rPr lang="sk-SK" dirty="0"/>
              <a:t> </a:t>
            </a:r>
            <a:r>
              <a:rPr lang="sk-SK" dirty="0" err="1"/>
              <a:t>azok</a:t>
            </a:r>
            <a:r>
              <a:rPr lang="sk-SK" dirty="0"/>
              <a:t>  </a:t>
            </a:r>
            <a:r>
              <a:rPr lang="sk-SK" dirty="0" err="1"/>
              <a:t>megválaszolása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94339181"/>
      </p:ext>
    </p:extLst>
  </p:cSld>
  <p:clrMapOvr>
    <a:masterClrMapping/>
  </p:clrMapOvr>
</p:sld>
</file>

<file path=ppt/theme/theme1.xml><?xml version="1.0" encoding="utf-8"?>
<a:theme xmlns:a="http://schemas.openxmlformats.org/drawingml/2006/main" name="Dym">
  <a:themeElements>
    <a:clrScheme name="Dym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y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ym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</TotalTime>
  <Words>128</Words>
  <Application>Microsoft Office PowerPoint</Application>
  <PresentationFormat>Širokouhlá</PresentationFormat>
  <Paragraphs>45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Century Gothic</vt:lpstr>
      <vt:lpstr>Wingdings 3</vt:lpstr>
      <vt:lpstr>Dym</vt:lpstr>
      <vt:lpstr>A munka címe</vt:lpstr>
      <vt:lpstr>Munka témája és célja(i)</vt:lpstr>
      <vt:lpstr>Elméleti rész/ elméleti kiindulópontok</vt:lpstr>
      <vt:lpstr>Kutatási rész</vt:lpstr>
      <vt:lpstr>Kutatás eredményeinek ismertetése</vt:lpstr>
      <vt:lpstr>Kutatás eredményeinek ismertetése</vt:lpstr>
      <vt:lpstr>Prezentácia programu PowerPoint</vt:lpstr>
      <vt:lpstr>Témavezető kérdései és azok  megválaszolása</vt:lpstr>
      <vt:lpstr>Opponenes kérdései és azok  megválaszolása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Munka címe</dc:title>
  <dc:creator>User</dc:creator>
  <cp:lastModifiedBy>user</cp:lastModifiedBy>
  <cp:revision>12</cp:revision>
  <dcterms:created xsi:type="dcterms:W3CDTF">2024-05-06T13:56:03Z</dcterms:created>
  <dcterms:modified xsi:type="dcterms:W3CDTF">2024-05-21T11:52:09Z</dcterms:modified>
</cp:coreProperties>
</file>